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25" autoAdjust="0"/>
  </p:normalViewPr>
  <p:slideViewPr>
    <p:cSldViewPr snapToGrid="0" snapToObjects="1">
      <p:cViewPr varScale="1">
        <p:scale>
          <a:sx n="93" d="100"/>
          <a:sy n="93" d="100"/>
        </p:scale>
        <p:origin x="-1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AF5DD-D4F3-E24B-9061-BA00E3D8A0E6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5BC3F-41F5-8147-A087-E56CAF018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7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41D521-3365-7047-B3B6-CF957565D668}" type="datetimeFigureOut">
              <a:rPr lang="en-US" smtClean="0"/>
              <a:t>13-01-29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DF400B3-C94B-1143-A4F8-B05CFD4FD2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 Proposal</a:t>
            </a:r>
          </a:p>
          <a:p>
            <a:pPr lvl="1"/>
            <a:r>
              <a:rPr lang="en-US" dirty="0" smtClean="0"/>
              <a:t>Inspiration</a:t>
            </a:r>
            <a:endParaRPr lang="en-US" dirty="0"/>
          </a:p>
          <a:p>
            <a:pPr lvl="1"/>
            <a:r>
              <a:rPr lang="en-US" dirty="0" smtClean="0"/>
              <a:t>Direct/Indirect (Movement Effort) Concept</a:t>
            </a:r>
          </a:p>
          <a:p>
            <a:pPr lvl="1"/>
            <a:r>
              <a:rPr lang="en-US" dirty="0" smtClean="0"/>
              <a:t>Visual/Sound Aesthetics</a:t>
            </a:r>
          </a:p>
          <a:p>
            <a:pPr lvl="1"/>
            <a:r>
              <a:rPr lang="en-US" dirty="0" smtClean="0"/>
              <a:t>Interaction</a:t>
            </a:r>
          </a:p>
          <a:p>
            <a:pPr lvl="1"/>
            <a:r>
              <a:rPr lang="en-US" dirty="0" smtClean="0"/>
              <a:t>Stage Setup</a:t>
            </a:r>
          </a:p>
          <a:p>
            <a:pPr lvl="1"/>
            <a:r>
              <a:rPr lang="en-US" dirty="0" smtClean="0"/>
              <a:t>Technical </a:t>
            </a:r>
            <a:r>
              <a:rPr lang="en-US" dirty="0" smtClean="0"/>
              <a:t>Diagram (</a:t>
            </a:r>
            <a:r>
              <a:rPr lang="en-US" smtClean="0"/>
              <a:t>Technical Components)</a:t>
            </a:r>
            <a:endParaRPr lang="en-US" dirty="0" smtClean="0"/>
          </a:p>
          <a:p>
            <a:pPr lvl="1"/>
            <a:r>
              <a:rPr lang="en-US" dirty="0" smtClean="0"/>
              <a:t>Schedule</a:t>
            </a:r>
            <a:endParaRPr lang="en-US" dirty="0"/>
          </a:p>
          <a:p>
            <a:r>
              <a:rPr lang="en-US" dirty="0" smtClean="0"/>
              <a:t>Team meetings on Wednesday</a:t>
            </a:r>
          </a:p>
        </p:txBody>
      </p:sp>
    </p:spTree>
    <p:extLst>
      <p:ext uri="{BB962C8B-B14F-4D97-AF65-F5344CB8AC3E}">
        <p14:creationId xmlns:p14="http://schemas.microsoft.com/office/powerpoint/2010/main" val="1518866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118</TotalTime>
  <Words>30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Median</vt:lpstr>
      <vt:lpstr>Assignment</vt:lpstr>
    </vt:vector>
  </TitlesOfParts>
  <Company>Simon Fraser Univerisity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Jinsil  Seo</dc:creator>
  <cp:lastModifiedBy>Jinsil  Seo</cp:lastModifiedBy>
  <cp:revision>23</cp:revision>
  <dcterms:created xsi:type="dcterms:W3CDTF">2013-01-28T06:29:49Z</dcterms:created>
  <dcterms:modified xsi:type="dcterms:W3CDTF">2013-01-29T15:07:10Z</dcterms:modified>
</cp:coreProperties>
</file>