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3" r:id="rId6"/>
    <p:sldId id="262" r:id="rId7"/>
    <p:sldId id="265" r:id="rId8"/>
    <p:sldId id="264" r:id="rId9"/>
    <p:sldId id="259" r:id="rId10"/>
    <p:sldId id="266" r:id="rId11"/>
    <p:sldId id="268" r:id="rId12"/>
    <p:sldId id="269" r:id="rId13"/>
    <p:sldId id="26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89" autoAdjust="0"/>
  </p:normalViewPr>
  <p:slideViewPr>
    <p:cSldViewPr snapToGrid="0" snapToObjects="1">
      <p:cViewPr varScale="1">
        <p:scale>
          <a:sx n="157" d="100"/>
          <a:sy n="157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72B51-F661-194C-8BED-4719E6BABC2E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807F-56C9-C64A-AE81-93D5072B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Voltage pushes, current flows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6435-8B78-4BAA-9064-F1ED56584D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Specialized materials</a:t>
            </a:r>
          </a:p>
          <a:p>
            <a:r>
              <a:rPr lang="en-US" dirty="0" smtClean="0"/>
              <a:t>Tips for conductive threads</a:t>
            </a:r>
            <a:r>
              <a:rPr lang="en-US" baseline="0" dirty="0" smtClean="0"/>
              <a:t> </a:t>
            </a:r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=XT5ygUt8Cbk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807F-56C9-C64A-AE81-93D5072BA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Pwm</a:t>
            </a:r>
            <a:r>
              <a:rPr lang="en-US" dirty="0" smtClean="0"/>
              <a:t> 3. 5. 6. 9, 10, 11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807F-56C9-C64A-AE81-93D5072BA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5B1F-5740-B84A-A48A-C9377AC0DF1B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AC33-29EF-0148-B150-496661F0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Sewing 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6285426" y="1290154"/>
            <a:ext cx="2724633" cy="14984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overlaps </a:t>
            </a:r>
          </a:p>
          <a:p>
            <a:endParaRPr lang="en-US" dirty="0" smtClean="0"/>
          </a:p>
          <a:p>
            <a:r>
              <a:rPr lang="en-US" dirty="0" smtClean="0"/>
              <a:t>Bend the leads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Snaps – to connect hard/soft material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127" y="5182281"/>
            <a:ext cx="1183981" cy="158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589" y="2819006"/>
            <a:ext cx="1945628" cy="1786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928" y="5182281"/>
            <a:ext cx="2376956" cy="158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041" y="2819005"/>
            <a:ext cx="2382543" cy="17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Sewing Tips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Draw your circuit on a paper first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6" y="2297460"/>
            <a:ext cx="2717748" cy="4083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74" y="2693510"/>
            <a:ext cx="4953731" cy="33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Sewing Tips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Draw your circuit on a paper first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39" y="2297460"/>
            <a:ext cx="5234872" cy="41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336" r="-42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41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6127" r="-56127"/>
          <a:stretch>
            <a:fillRect/>
          </a:stretch>
        </p:blipFill>
        <p:spPr>
          <a:xfrm>
            <a:off x="-614926" y="-433704"/>
            <a:ext cx="12227760" cy="6724797"/>
          </a:xfrm>
        </p:spPr>
      </p:pic>
    </p:spTree>
    <p:extLst>
      <p:ext uri="{BB962C8B-B14F-4D97-AF65-F5344CB8AC3E}">
        <p14:creationId xmlns:p14="http://schemas.microsoft.com/office/powerpoint/2010/main" val="155702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One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One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8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3-4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Documents and Settings\jinsils\Desktop\IAT320_2009\Labs\Week1\ElectronicsLab\circu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286412" cy="3998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48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90251" y="2192295"/>
            <a:ext cx="4902438" cy="26961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10" y="1869421"/>
            <a:ext cx="228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90251" y="2192295"/>
            <a:ext cx="4902438" cy="26961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10" y="1869421"/>
            <a:ext cx="2286000" cy="3543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4722" y="1350972"/>
            <a:ext cx="21815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X</a:t>
            </a:r>
            <a:endParaRPr lang="en-US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for Soft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4388624" y="2321730"/>
            <a:ext cx="4181673" cy="2299759"/>
          </a:xfrm>
        </p:spPr>
      </p:pic>
      <p:pic>
        <p:nvPicPr>
          <p:cNvPr id="5" name="Picture 4" descr="IMG_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12" y="1690737"/>
            <a:ext cx="3066312" cy="40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46" y="2885093"/>
            <a:ext cx="2202358" cy="220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Circuit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– </a:t>
            </a:r>
            <a:r>
              <a:rPr lang="en-US" dirty="0" err="1" smtClean="0"/>
              <a:t>Lilypad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INPUT - Touch Sensor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OUTPUT - LEDs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25" y="4866187"/>
            <a:ext cx="1643611" cy="1643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39" y="1222437"/>
            <a:ext cx="1889312" cy="18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104</Words>
  <Application>Microsoft Macintosh PowerPoint</Application>
  <PresentationFormat>On-screen Show (4:3)</PresentationFormat>
  <Paragraphs>36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Sketch One Ideas</vt:lpstr>
      <vt:lpstr>Sketch One Ideas</vt:lpstr>
      <vt:lpstr>Team Creation</vt:lpstr>
      <vt:lpstr>Making Circuit</vt:lpstr>
      <vt:lpstr>Connections</vt:lpstr>
      <vt:lpstr>Connections</vt:lpstr>
      <vt:lpstr>Connections for Soft Circuit</vt:lpstr>
      <vt:lpstr>Soft Circuit Components</vt:lpstr>
      <vt:lpstr>Sewing Tips</vt:lpstr>
      <vt:lpstr>Sewing Tips</vt:lpstr>
      <vt:lpstr>Sewing Tips</vt:lpstr>
      <vt:lpstr>PowerPoint Presentation</vt:lpstr>
      <vt:lpstr>PowerPoint Presentation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Visualization</dc:creator>
  <cp:lastModifiedBy>Department of Visualization</cp:lastModifiedBy>
  <cp:revision>12</cp:revision>
  <dcterms:created xsi:type="dcterms:W3CDTF">2014-01-27T16:52:07Z</dcterms:created>
  <dcterms:modified xsi:type="dcterms:W3CDTF">2014-01-27T20:19:05Z</dcterms:modified>
</cp:coreProperties>
</file>